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57" r:id="rId1"/>
    <p:sldMasterId id="2147483820" r:id="rId2"/>
  </p:sldMasterIdLst>
  <p:sldIdLst>
    <p:sldId id="256" r:id="rId3"/>
    <p:sldId id="306" r:id="rId4"/>
    <p:sldId id="305" r:id="rId5"/>
    <p:sldId id="258" r:id="rId6"/>
    <p:sldId id="307" r:id="rId7"/>
    <p:sldId id="295" r:id="rId8"/>
    <p:sldId id="297" r:id="rId9"/>
    <p:sldId id="291" r:id="rId10"/>
    <p:sldId id="298" r:id="rId11"/>
    <p:sldId id="299" r:id="rId12"/>
    <p:sldId id="259" r:id="rId13"/>
    <p:sldId id="260" r:id="rId14"/>
    <p:sldId id="303" r:id="rId15"/>
    <p:sldId id="308" r:id="rId16"/>
    <p:sldId id="281" r:id="rId17"/>
    <p:sldId id="282" r:id="rId18"/>
    <p:sldId id="286" r:id="rId19"/>
    <p:sldId id="285" r:id="rId20"/>
    <p:sldId id="290" r:id="rId21"/>
    <p:sldId id="309" r:id="rId22"/>
    <p:sldId id="311" r:id="rId23"/>
    <p:sldId id="312" r:id="rId24"/>
    <p:sldId id="310" r:id="rId25"/>
    <p:sldId id="314" r:id="rId26"/>
    <p:sldId id="313" r:id="rId27"/>
    <p:sldId id="315" r:id="rId28"/>
    <p:sldId id="316" r:id="rId29"/>
    <p:sldId id="317" r:id="rId30"/>
    <p:sldId id="318" r:id="rId31"/>
    <p:sldId id="319" r:id="rId32"/>
    <p:sldId id="321" r:id="rId33"/>
    <p:sldId id="322" r:id="rId34"/>
  </p:sldIdLst>
  <p:sldSz cx="9144000" cy="6858000" type="screen4x3"/>
  <p:notesSz cx="7559675" cy="10691813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10" autoAdjust="0"/>
  </p:normalViewPr>
  <p:slideViewPr>
    <p:cSldViewPr>
      <p:cViewPr varScale="1">
        <p:scale>
          <a:sx n="66" d="100"/>
          <a:sy n="66" d="100"/>
        </p:scale>
        <p:origin x="-129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z="1100" smtClean="0">
                <a:solidFill>
                  <a:srgbClr val="C6BC9C"/>
                </a:solidFill>
                <a:latin typeface="Garamond"/>
              </a:rPr>
              <a:t>11.11.14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289513-5641-4C1E-AABE-1B29497B4FFE}" type="slidenum">
              <a:rPr lang="ru-RU" b="1" smtClean="0">
                <a:solidFill>
                  <a:srgbClr val="C6BC9C"/>
                </a:solidFill>
                <a:latin typeface="Garamond"/>
              </a:rPr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080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z="1100" smtClean="0">
                <a:solidFill>
                  <a:srgbClr val="C6BC9C"/>
                </a:solidFill>
                <a:latin typeface="Garamond"/>
              </a:rPr>
              <a:t>11.11.14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289513-5641-4C1E-AABE-1B29497B4FFE}" type="slidenum">
              <a:rPr lang="ru-RU" b="1" smtClean="0">
                <a:solidFill>
                  <a:srgbClr val="C6BC9C"/>
                </a:solidFill>
                <a:latin typeface="Garamond"/>
              </a:rPr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364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z="1100" smtClean="0">
                <a:solidFill>
                  <a:srgbClr val="C6BC9C"/>
                </a:solidFill>
                <a:latin typeface="Garamond"/>
              </a:rPr>
              <a:t>11.11.14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289513-5641-4C1E-AABE-1B29497B4FFE}" type="slidenum">
              <a:rPr lang="ru-RU" b="1" smtClean="0">
                <a:solidFill>
                  <a:srgbClr val="C6BC9C"/>
                </a:solidFill>
                <a:latin typeface="Garamond"/>
              </a:rPr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302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371600" y="1295280"/>
            <a:ext cx="6400440" cy="685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1371600" y="2438280"/>
            <a:ext cx="6400440" cy="304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069153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100" smtClean="0">
                <a:solidFill>
                  <a:srgbClr val="C6BC9C"/>
                </a:solidFill>
                <a:latin typeface="Garamond"/>
              </a:rPr>
              <a:t>11.11.14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3289513-5641-4C1E-AABE-1B29497B4FFE}" type="slidenum">
              <a:rPr lang="ru-RU" sz="1200" b="1" smtClean="0">
                <a:solidFill>
                  <a:srgbClr val="C6BC9C"/>
                </a:solidFill>
                <a:latin typeface="Garamond"/>
              </a:rPr>
              <a:pPr algn="r">
                <a:lnSpc>
                  <a:spcPct val="100000"/>
                </a:lnSpc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66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100" smtClean="0">
                <a:solidFill>
                  <a:srgbClr val="C6BC9C"/>
                </a:solidFill>
                <a:latin typeface="Garamond"/>
              </a:rPr>
              <a:t>11.11.14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3289513-5641-4C1E-AABE-1B29497B4FFE}" type="slidenum">
              <a:rPr lang="ru-RU" sz="1200" b="1" smtClean="0">
                <a:solidFill>
                  <a:srgbClr val="C6BC9C"/>
                </a:solidFill>
                <a:latin typeface="Garamond"/>
              </a:rPr>
              <a:pPr algn="r">
                <a:lnSpc>
                  <a:spcPct val="100000"/>
                </a:lnSpc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598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100" smtClean="0">
                <a:solidFill>
                  <a:srgbClr val="C6BC9C"/>
                </a:solidFill>
                <a:latin typeface="Garamond"/>
              </a:rPr>
              <a:t>11.11.14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3289513-5641-4C1E-AABE-1B29497B4FFE}" type="slidenum">
              <a:rPr lang="ru-RU" sz="1200" b="1" smtClean="0">
                <a:solidFill>
                  <a:srgbClr val="C6BC9C"/>
                </a:solidFill>
                <a:latin typeface="Garamond"/>
              </a:rPr>
              <a:pPr algn="r">
                <a:lnSpc>
                  <a:spcPct val="100000"/>
                </a:lnSpc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83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100" smtClean="0">
                <a:solidFill>
                  <a:srgbClr val="C6BC9C"/>
                </a:solidFill>
                <a:latin typeface="Garamond"/>
              </a:rPr>
              <a:t>11.11.14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3289513-5641-4C1E-AABE-1B29497B4FFE}" type="slidenum">
              <a:rPr lang="ru-RU" sz="1200" b="1" smtClean="0">
                <a:solidFill>
                  <a:srgbClr val="C6BC9C"/>
                </a:solidFill>
                <a:latin typeface="Garamond"/>
              </a:rPr>
              <a:pPr algn="r">
                <a:lnSpc>
                  <a:spcPct val="100000"/>
                </a:lnSpc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752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100" smtClean="0">
                <a:solidFill>
                  <a:srgbClr val="C6BC9C"/>
                </a:solidFill>
                <a:latin typeface="Garamond"/>
              </a:rPr>
              <a:t>11.11.14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3289513-5641-4C1E-AABE-1B29497B4FFE}" type="slidenum">
              <a:rPr lang="ru-RU" sz="1200" b="1" smtClean="0">
                <a:solidFill>
                  <a:srgbClr val="C6BC9C"/>
                </a:solidFill>
                <a:latin typeface="Garamond"/>
              </a:rPr>
              <a:pPr algn="r">
                <a:lnSpc>
                  <a:spcPct val="100000"/>
                </a:lnSpc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24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100" smtClean="0">
                <a:solidFill>
                  <a:srgbClr val="C6BC9C"/>
                </a:solidFill>
                <a:latin typeface="Garamond"/>
              </a:rPr>
              <a:t>11.11.14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3289513-5641-4C1E-AABE-1B29497B4FFE}" type="slidenum">
              <a:rPr lang="ru-RU" sz="1200" b="1" smtClean="0">
                <a:solidFill>
                  <a:srgbClr val="C6BC9C"/>
                </a:solidFill>
                <a:latin typeface="Garamond"/>
              </a:rPr>
              <a:pPr algn="r">
                <a:lnSpc>
                  <a:spcPct val="100000"/>
                </a:lnSpc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395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100" smtClean="0">
                <a:solidFill>
                  <a:srgbClr val="C6BC9C"/>
                </a:solidFill>
                <a:latin typeface="Garamond"/>
              </a:rPr>
              <a:t>11.11.14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3289513-5641-4C1E-AABE-1B29497B4FFE}" type="slidenum">
              <a:rPr lang="ru-RU" sz="1200" b="1" smtClean="0">
                <a:solidFill>
                  <a:srgbClr val="C6BC9C"/>
                </a:solidFill>
                <a:latin typeface="Garamond"/>
              </a:rPr>
              <a:pPr algn="r">
                <a:lnSpc>
                  <a:spcPct val="100000"/>
                </a:lnSpc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61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z="1100" smtClean="0">
                <a:solidFill>
                  <a:srgbClr val="C6BC9C"/>
                </a:solidFill>
                <a:latin typeface="Garamond"/>
              </a:rPr>
              <a:t>11.11.14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289513-5641-4C1E-AABE-1B29497B4FFE}" type="slidenum">
              <a:rPr lang="ru-RU" b="1" smtClean="0">
                <a:solidFill>
                  <a:srgbClr val="C6BC9C"/>
                </a:solidFill>
                <a:latin typeface="Garamond"/>
              </a:rPr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331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100" smtClean="0">
                <a:solidFill>
                  <a:srgbClr val="C6BC9C"/>
                </a:solidFill>
                <a:latin typeface="Garamond"/>
              </a:rPr>
              <a:t>11.11.14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3289513-5641-4C1E-AABE-1B29497B4FFE}" type="slidenum">
              <a:rPr lang="ru-RU" sz="1200" b="1" smtClean="0">
                <a:solidFill>
                  <a:srgbClr val="C6BC9C"/>
                </a:solidFill>
                <a:latin typeface="Garamond"/>
              </a:rPr>
              <a:pPr algn="r">
                <a:lnSpc>
                  <a:spcPct val="100000"/>
                </a:lnSpc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894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100" smtClean="0">
                <a:solidFill>
                  <a:srgbClr val="C6BC9C"/>
                </a:solidFill>
                <a:latin typeface="Garamond"/>
              </a:rPr>
              <a:t>11.11.14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3289513-5641-4C1E-AABE-1B29497B4FFE}" type="slidenum">
              <a:rPr lang="ru-RU" sz="1200" b="1" smtClean="0">
                <a:solidFill>
                  <a:srgbClr val="C6BC9C"/>
                </a:solidFill>
                <a:latin typeface="Garamond"/>
              </a:rPr>
              <a:pPr algn="r">
                <a:lnSpc>
                  <a:spcPct val="100000"/>
                </a:lnSpc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637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100" smtClean="0">
                <a:solidFill>
                  <a:srgbClr val="C6BC9C"/>
                </a:solidFill>
                <a:latin typeface="Garamond"/>
              </a:rPr>
              <a:t>11.11.14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3289513-5641-4C1E-AABE-1B29497B4FFE}" type="slidenum">
              <a:rPr lang="ru-RU" sz="1200" b="1" smtClean="0">
                <a:solidFill>
                  <a:srgbClr val="C6BC9C"/>
                </a:solidFill>
                <a:latin typeface="Garamond"/>
              </a:rPr>
              <a:pPr algn="r">
                <a:lnSpc>
                  <a:spcPct val="100000"/>
                </a:lnSpc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738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100" smtClean="0">
                <a:solidFill>
                  <a:srgbClr val="C6BC9C"/>
                </a:solidFill>
                <a:latin typeface="Garamond"/>
              </a:rPr>
              <a:t>11.11.14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3289513-5641-4C1E-AABE-1B29497B4FFE}" type="slidenum">
              <a:rPr lang="ru-RU" sz="1200" b="1" smtClean="0">
                <a:solidFill>
                  <a:srgbClr val="C6BC9C"/>
                </a:solidFill>
                <a:latin typeface="Garamond"/>
              </a:rPr>
              <a:pPr algn="r">
                <a:lnSpc>
                  <a:spcPct val="100000"/>
                </a:lnSpc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6113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371600" y="1295280"/>
            <a:ext cx="6400440" cy="685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1371600" y="2438280"/>
            <a:ext cx="6400440" cy="304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631696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z="1100" smtClean="0">
                <a:solidFill>
                  <a:srgbClr val="C6BC9C"/>
                </a:solidFill>
                <a:latin typeface="Garamond"/>
              </a:rPr>
              <a:t>11.11.14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289513-5641-4C1E-AABE-1B29497B4FFE}" type="slidenum">
              <a:rPr lang="ru-RU" b="1" smtClean="0">
                <a:solidFill>
                  <a:srgbClr val="C6BC9C"/>
                </a:solidFill>
                <a:latin typeface="Garamond"/>
              </a:rPr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179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z="1100" smtClean="0">
                <a:solidFill>
                  <a:srgbClr val="C6BC9C"/>
                </a:solidFill>
                <a:latin typeface="Garamond"/>
              </a:rPr>
              <a:t>11.11.14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289513-5641-4C1E-AABE-1B29497B4FFE}" type="slidenum">
              <a:rPr lang="ru-RU" b="1" smtClean="0">
                <a:solidFill>
                  <a:srgbClr val="C6BC9C"/>
                </a:solidFill>
                <a:latin typeface="Garamond"/>
              </a:rPr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392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z="1100" smtClean="0">
                <a:solidFill>
                  <a:srgbClr val="C6BC9C"/>
                </a:solidFill>
                <a:latin typeface="Garamond"/>
              </a:rPr>
              <a:t>11.11.14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289513-5641-4C1E-AABE-1B29497B4FFE}" type="slidenum">
              <a:rPr lang="ru-RU" b="1" smtClean="0">
                <a:solidFill>
                  <a:srgbClr val="C6BC9C"/>
                </a:solidFill>
                <a:latin typeface="Garamond"/>
              </a:rPr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287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z="1100" smtClean="0">
                <a:solidFill>
                  <a:srgbClr val="C6BC9C"/>
                </a:solidFill>
                <a:latin typeface="Garamond"/>
              </a:rPr>
              <a:t>11.11.14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289513-5641-4C1E-AABE-1B29497B4FFE}" type="slidenum">
              <a:rPr lang="ru-RU" b="1" smtClean="0">
                <a:solidFill>
                  <a:srgbClr val="C6BC9C"/>
                </a:solidFill>
                <a:latin typeface="Garamond"/>
              </a:rPr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995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z="1100" smtClean="0">
                <a:solidFill>
                  <a:srgbClr val="C6BC9C"/>
                </a:solidFill>
                <a:latin typeface="Garamond"/>
              </a:rPr>
              <a:t>11.11.14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289513-5641-4C1E-AABE-1B29497B4FFE}" type="slidenum">
              <a:rPr lang="ru-RU" b="1" smtClean="0">
                <a:solidFill>
                  <a:srgbClr val="C6BC9C"/>
                </a:solidFill>
                <a:latin typeface="Garamond"/>
              </a:rPr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060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z="1100" smtClean="0">
                <a:solidFill>
                  <a:srgbClr val="C6BC9C"/>
                </a:solidFill>
                <a:latin typeface="Garamond"/>
              </a:rPr>
              <a:t>11.11.14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289513-5641-4C1E-AABE-1B29497B4FFE}" type="slidenum">
              <a:rPr lang="ru-RU" b="1" smtClean="0">
                <a:solidFill>
                  <a:srgbClr val="C6BC9C"/>
                </a:solidFill>
                <a:latin typeface="Garamond"/>
              </a:rPr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261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z="1100" smtClean="0">
                <a:solidFill>
                  <a:srgbClr val="C6BC9C"/>
                </a:solidFill>
                <a:latin typeface="Garamond"/>
              </a:rPr>
              <a:t>11.11.14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289513-5641-4C1E-AABE-1B29497B4FFE}" type="slidenum">
              <a:rPr lang="ru-RU" b="1" smtClean="0">
                <a:solidFill>
                  <a:srgbClr val="C6BC9C"/>
                </a:solidFill>
                <a:latin typeface="Garamond"/>
              </a:rPr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887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ru-RU" sz="1100">
                <a:solidFill>
                  <a:srgbClr val="C6BC9C"/>
                </a:solidFill>
                <a:latin typeface="Garamond"/>
              </a:rPr>
              <a:t>11.11.14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F3289513-5641-4C1E-AABE-1B29497B4FFE}" type="slidenum">
              <a:rPr lang="ru-RU" b="1" smtClean="0">
                <a:solidFill>
                  <a:srgbClr val="C6BC9C"/>
                </a:solidFill>
                <a:latin typeface="Garamond"/>
              </a:rPr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27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z="1100" smtClean="0">
                <a:solidFill>
                  <a:srgbClr val="C6BC9C"/>
                </a:solidFill>
                <a:latin typeface="Garamond"/>
              </a:rPr>
              <a:t>11.11.14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89513-5641-4C1E-AABE-1B29497B4FFE}" type="slidenum">
              <a:rPr lang="ru-RU" b="1" smtClean="0">
                <a:solidFill>
                  <a:srgbClr val="C6BC9C"/>
                </a:solidFill>
                <a:latin typeface="Garamond"/>
              </a:rPr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0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microsoft.com/office/2007/relationships/hdphoto" Target="../media/hdphoto6.wdp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4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38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5.jpe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1115616" y="2234553"/>
            <a:ext cx="6400440" cy="129492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100000"/>
              </a:lnSpc>
            </a:pPr>
            <a:endParaRPr sz="4000" dirty="0"/>
          </a:p>
        </p:txBody>
      </p:sp>
      <p:sp>
        <p:nvSpPr>
          <p:cNvPr id="83" name="TextShape 2"/>
          <p:cNvSpPr txBox="1"/>
          <p:nvPr/>
        </p:nvSpPr>
        <p:spPr>
          <a:xfrm>
            <a:off x="1475656" y="3501008"/>
            <a:ext cx="6400440" cy="76176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5"/>
          <a:stretch/>
        </p:blipFill>
        <p:spPr>
          <a:xfrm>
            <a:off x="1547664" y="0"/>
            <a:ext cx="6048672" cy="6813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5852" y="5877272"/>
            <a:ext cx="15800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rgbClr val="FFFFFF"/>
                </a:solidFill>
              </a:rPr>
              <a:t>г.Докучаевск</a:t>
            </a:r>
            <a:endParaRPr lang="ru-RU" sz="2000" dirty="0" smtClean="0">
              <a:solidFill>
                <a:srgbClr val="FFFFFF"/>
              </a:solidFill>
            </a:endParaRPr>
          </a:p>
          <a:p>
            <a:pPr algn="ctr"/>
            <a:r>
              <a:rPr lang="ru-RU" sz="2000" dirty="0" smtClean="0">
                <a:solidFill>
                  <a:srgbClr val="FFFFFF"/>
                </a:solidFill>
              </a:rPr>
              <a:t>2015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315454"/>
            <a:ext cx="31972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Участник: </a:t>
            </a:r>
          </a:p>
          <a:p>
            <a:r>
              <a:rPr lang="ru-RU" dirty="0" smtClean="0"/>
              <a:t>Хоценко Виктория Валериевна</a:t>
            </a:r>
          </a:p>
          <a:p>
            <a:r>
              <a:rPr lang="ru-RU" dirty="0" smtClean="0"/>
              <a:t>Ученица 11 класса</a:t>
            </a:r>
          </a:p>
          <a:p>
            <a:r>
              <a:rPr lang="ru-RU" dirty="0" smtClean="0"/>
              <a:t>ОШ № 4</a:t>
            </a:r>
            <a:endParaRPr lang="ru-RU" dirty="0"/>
          </a:p>
        </p:txBody>
      </p:sp>
      <p:pic>
        <p:nvPicPr>
          <p:cNvPr id="7" name="My-iz-buducshego-2-Nochnye-Snajpery-Armiya-Minus-OST-My-iz-buducshego-2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45704" y="6339138"/>
            <a:ext cx="243682" cy="243682"/>
          </a:xfrm>
          <a:prstGeom prst="rect">
            <a:avLst/>
          </a:prstGeom>
        </p:spPr>
      </p:pic>
      <p:pic>
        <p:nvPicPr>
          <p:cNvPr id="9" name="1 Роман Алекснд-вич (mp3cut.ru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676456" y="6309320"/>
            <a:ext cx="175015" cy="175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rippl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993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9" dur="13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0" dur="13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3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42" dur="13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47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217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17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17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2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grpId="2" nodeType="withEffect">
                                  <p:stCondLst>
                                    <p:cond delay="3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999" showWhenStopped="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999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build="allAtOnce"/>
      <p:bldP spid="5" grpId="1" build="allAtOnce"/>
      <p:bldP spid="5" grpId="2" uiExpand="1" build="allAtOnce" bldLvl="2" rev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2" y="116632"/>
            <a:ext cx="8820472" cy="661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0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1371600" y="1295280"/>
            <a:ext cx="6400440" cy="68544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pic>
        <p:nvPicPr>
          <p:cNvPr id="92" name="Объект 3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042" y="116632"/>
            <a:ext cx="8699556" cy="6624736"/>
          </a:xfrm>
          <a:prstGeom prst="rect">
            <a:avLst/>
          </a:prstGeom>
          <a:ln>
            <a:noFill/>
          </a:ln>
          <a:effectLst>
            <a:softEdge rad="190500"/>
          </a:effectLst>
        </p:spPr>
      </p:pic>
      <p:pic>
        <p:nvPicPr>
          <p:cNvPr id="3" name="2 Роман Александ-вич (mp3cut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6416" y="609329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8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Scale>
                                      <p:cBhvr>
                                        <p:cTn id="11" dur="25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1371600" y="1295280"/>
            <a:ext cx="6400440" cy="68544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rgbClr val="000000"/>
                </a:solidFill>
                <a:latin typeface="Garamond"/>
              </a:rPr>
              <a:t>К Донецкой Народной </a:t>
            </a:r>
            <a:r>
              <a:rPr lang="ru-RU" sz="2400" dirty="0" smtClean="0">
                <a:solidFill>
                  <a:srgbClr val="000000"/>
                </a:solidFill>
                <a:latin typeface="Garamond"/>
              </a:rPr>
              <a:t>Республике с </a:t>
            </a:r>
            <a:r>
              <a:rPr lang="ru-RU" sz="2400" dirty="0">
                <a:solidFill>
                  <a:srgbClr val="000000"/>
                </a:solidFill>
                <a:latin typeface="Garamond"/>
              </a:rPr>
              <a:t>любовью!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049"/>
            <a:ext cx="5616624" cy="3774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r="3365" b="17289"/>
          <a:stretch/>
        </p:blipFill>
        <p:spPr>
          <a:xfrm rot="327009">
            <a:off x="23856" y="3222956"/>
            <a:ext cx="4906529" cy="3297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0722">
            <a:off x="3975751" y="3180235"/>
            <a:ext cx="5250341" cy="3484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3 Роман Александ-вич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772040" y="105159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1" dur="7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Scale>
                                      <p:cBhvr>
                                        <p:cTn id="16" dur="7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Scale>
                                      <p:cBhvr>
                                        <p:cTn id="21" dur="9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000" y="147506"/>
            <a:ext cx="5262096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548">
            <a:off x="133472" y="2946040"/>
            <a:ext cx="5688632" cy="3823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00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6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0" dur="7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0" y="44624"/>
            <a:ext cx="6244895" cy="416671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986" y="2834160"/>
            <a:ext cx="5363592" cy="402269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98341" cy="6523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50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1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1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29000"/>
            <a:ext cx="4572000" cy="3428999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" name="Рисунок 2" descr="image (1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0"/>
            <a:ext cx="4214810" cy="3357562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Рисунок 3" descr="http://ia116.mycdn.me/image?t=3&amp;bid=580950706314&amp;id=580950706314&amp;plc=WEB&amp;tkn=DWSFGsVZQD9DXbqQ3z6brwia6ys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4714875" cy="3286124"/>
          </a:xfrm>
          <a:prstGeom prst="round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Рисунок 4" descr="image (2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3571876"/>
            <a:ext cx="4357686" cy="3286124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220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image (9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19952"/>
            </a:avLst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591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2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00"/>
                            </p:stCondLst>
                            <p:childTnLst>
                              <p:par>
                                <p:cTn id="9" presetID="15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7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00562" cy="3286124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" name="Рисунок 2" descr="image (9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429000"/>
            <a:ext cx="4572000" cy="3429000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Рисунок 3" descr="http://dg53.mycdn.me/getImage?photoId=616841614080&amp;photoType=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0"/>
            <a:ext cx="4500562" cy="3286124"/>
          </a:xfrm>
          <a:prstGeom prst="round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Рисунок 4" descr="http://ia116.mycdn.me/image?id=577270833288&amp;bid=577270833288&amp;t=3&amp;plc=WEB&amp;tkn=EIYQdlrvUpFtp80-xF4UPcXIgjw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29124" cy="342900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416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00"/>
                            </p:stCondLst>
                            <p:childTnLst>
                              <p:par>
                                <p:cTn id="21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00"/>
                            </p:stCondLst>
                            <p:childTnLst>
                              <p:par>
                                <p:cTn id="27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900"/>
                            </p:stCondLst>
                            <p:childTnLst>
                              <p:par>
                                <p:cTn id="31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00"/>
                            </p:stCondLst>
                            <p:childTnLst>
                              <p:par>
                                <p:cTn id="3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00"/>
                            </p:stCondLst>
                            <p:childTnLst>
                              <p:par>
                                <p:cTn id="39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getImage (2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86314" cy="3143248"/>
          </a:xfrm>
          <a:prstGeom prst="roundRect">
            <a:avLst>
              <a:gd name="adj" fmla="val 40277"/>
            </a:avLst>
          </a:prstGeom>
          <a:ln w="57150">
            <a:solidFill>
              <a:srgbClr val="92D050"/>
            </a:solidFill>
          </a:ln>
        </p:spPr>
      </p:pic>
      <p:pic>
        <p:nvPicPr>
          <p:cNvPr id="6" name="Рисунок 5" descr="image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3214686"/>
            <a:ext cx="4714876" cy="3643314"/>
          </a:xfrm>
          <a:prstGeom prst="ellipse">
            <a:avLst/>
          </a:prstGeom>
          <a:ln w="57150">
            <a:solidFill>
              <a:srgbClr val="92D050"/>
            </a:solidFill>
          </a:ln>
        </p:spPr>
      </p:pic>
      <p:pic>
        <p:nvPicPr>
          <p:cNvPr id="8" name="Рисунок 7" descr="image (4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0"/>
            <a:ext cx="4286248" cy="3249403"/>
          </a:xfrm>
          <a:prstGeom prst="roundRect">
            <a:avLst/>
          </a:prstGeom>
          <a:ln w="57150">
            <a:solidFill>
              <a:srgbClr val="92D050"/>
            </a:solidFill>
          </a:ln>
        </p:spPr>
      </p:pic>
      <p:sp>
        <p:nvSpPr>
          <p:cNvPr id="12" name="Пятиугольник 11"/>
          <p:cNvSpPr/>
          <p:nvPr/>
        </p:nvSpPr>
        <p:spPr>
          <a:xfrm>
            <a:off x="0" y="3214686"/>
            <a:ext cx="4572000" cy="3643314"/>
          </a:xfrm>
          <a:prstGeom prst="homePlate">
            <a:avLst>
              <a:gd name="adj" fmla="val 16900"/>
            </a:avLst>
          </a:prstGeom>
          <a:solidFill>
            <a:srgbClr val="92D05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333333"/>
                </a:solidFill>
                <a:latin typeface="Century Schoolbook" pitchFamily="18" charset="0"/>
                <a:ea typeface="Times New Roman" pitchFamily="18" charset="0"/>
                <a:cs typeface="Arial" pitchFamily="34" charset="0"/>
              </a:rPr>
              <a:t>Укутайте  Донбасс  мой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333333"/>
                </a:solidFill>
                <a:latin typeface="Century Schoolbook" pitchFamily="18" charset="0"/>
                <a:ea typeface="Times New Roman" pitchFamily="18" charset="0"/>
                <a:cs typeface="Arial" pitchFamily="34" charset="0"/>
              </a:rPr>
              <a:t>в  тишину.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333333"/>
                </a:solidFill>
                <a:latin typeface="Century Schoolbook" pitchFamily="18" charset="0"/>
                <a:ea typeface="Times New Roman" pitchFamily="18" charset="0"/>
                <a:cs typeface="Arial" pitchFamily="34" charset="0"/>
              </a:rPr>
              <a:t>Укройте  мирным  небом,  словно  пледом.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333333"/>
                </a:solidFill>
                <a:latin typeface="Century Schoolbook" pitchFamily="18" charset="0"/>
                <a:ea typeface="Times New Roman" pitchFamily="18" charset="0"/>
                <a:cs typeface="Arial" pitchFamily="34" charset="0"/>
              </a:rPr>
              <a:t>Пусть  отдохнёт  он вопреки  всем  бедам.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333333"/>
                </a:solidFill>
                <a:latin typeface="Century Schoolbook" pitchFamily="18" charset="0"/>
                <a:ea typeface="Times New Roman" pitchFamily="18" charset="0"/>
                <a:cs typeface="Arial" pitchFamily="34" charset="0"/>
              </a:rPr>
              <a:t>Пусть  станет  детский плач  ему  неведом.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333333"/>
                </a:solidFill>
                <a:latin typeface="Century Schoolbook" pitchFamily="18" charset="0"/>
                <a:ea typeface="Times New Roman" pitchFamily="18" charset="0"/>
                <a:cs typeface="Arial" pitchFamily="34" charset="0"/>
              </a:rPr>
              <a:t>Не  возвращайте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333333"/>
                </a:solidFill>
                <a:latin typeface="Century Schoolbook" pitchFamily="18" charset="0"/>
                <a:ea typeface="Times New Roman" pitchFamily="18" charset="0"/>
                <a:cs typeface="Arial" pitchFamily="34" charset="0"/>
              </a:rPr>
              <a:t>На  Донбасс   войну.</a:t>
            </a:r>
            <a:r>
              <a:rPr lang="ru-RU" dirty="0" smtClean="0">
                <a:solidFill>
                  <a:srgbClr val="333333"/>
                </a:solidFill>
                <a:latin typeface="Century Schoolbook" pitchFamily="18" charset="0"/>
                <a:ea typeface="Times New Roman" pitchFamily="18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120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4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4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4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4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3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1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100"/>
                            </p:stCondLst>
                            <p:childTnLst>
                              <p:par>
                                <p:cTn id="4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100"/>
                            </p:stCondLst>
                            <p:childTnLst>
                              <p:par>
                                <p:cTn id="4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100"/>
                            </p:stCondLst>
                            <p:childTnLst>
                              <p:par>
                                <p:cTn id="4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100"/>
                            </p:stCondLst>
                            <p:childTnLst>
                              <p:par>
                                <p:cTn id="53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100"/>
                            </p:stCondLst>
                            <p:childTnLst>
                              <p:par>
                                <p:cTn id="5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11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11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11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11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200"/>
                            </p:stCondLst>
                            <p:childTnLst>
                              <p:par>
                                <p:cTn id="6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11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11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11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11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300"/>
                            </p:stCondLst>
                            <p:childTnLst>
                              <p:par>
                                <p:cTn id="71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300"/>
                            </p:stCondLst>
                            <p:childTnLst>
                              <p:par>
                                <p:cTn id="77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800"/>
                            </p:stCondLst>
                            <p:childTnLst>
                              <p:par>
                                <p:cTn id="83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7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7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7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7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500"/>
                            </p:stCondLst>
                            <p:childTnLst>
                              <p:par>
                                <p:cTn id="8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1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8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5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2" presetID="1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7500"/>
                            </p:stCondLst>
                            <p:childTnLst>
                              <p:par>
                                <p:cTn id="129" presetID="1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36" presetID="1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43" presetID="1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0" presetID="1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57" presetID="1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4" presetID="1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1" presetID="15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2500"/>
                            </p:stCondLst>
                            <p:childTnLst>
                              <p:par>
                                <p:cTn id="178" presetID="15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5" presetID="15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3500"/>
                            </p:stCondLst>
                            <p:childTnLst>
                              <p:par>
                                <p:cTn id="192" presetID="15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4000"/>
                            </p:stCondLst>
                            <p:childTnLst>
                              <p:par>
                                <p:cTn id="199" presetID="15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6" presetID="15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3" presetID="15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5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allAtOnce" animBg="1"/>
      <p:bldP spid="12" grpId="1" uiExpand="1" build="allAtOnce"/>
      <p:bldP spid="12" grpId="2" uiExpand="1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Garamond" panose="02020404030301010803" pitchFamily="18" charset="0"/>
              </a:rPr>
              <a:t>К Донецкой Народной Республике    с любовью!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>
                <a:latin typeface="Garamond" panose="02020404030301010803" pitchFamily="18" charset="0"/>
              </a:rPr>
              <a:t>Для нас неиссякаемым источником исторического оптимизма является верность своим духовным традициям. Личную сопричастность современному периоду становления нашей государственности,  мы по-особому ощущаем в год 70-летия Великой Победы. Поэтому искренне, без лишнего пафоса, каждый из нас может сказать: «Мы гордимся тобой, ДНР!»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1" y="3140968"/>
            <a:ext cx="4619625" cy="36099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11" y="116632"/>
            <a:ext cx="5093407" cy="38164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772816"/>
            <a:ext cx="5282806" cy="396137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00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1115616" y="2234553"/>
            <a:ext cx="6400440" cy="1294920"/>
          </a:xfrm>
          <a:prstGeom prst="rect">
            <a:avLst/>
          </a:prstGeom>
        </p:spPr>
        <p:txBody>
          <a:bodyPr anchor="b"/>
          <a:lstStyle/>
          <a:p>
            <a:pPr algn="ctr"/>
            <a:endParaRPr sz="4000" dirty="0">
              <a:solidFill>
                <a:prstClr val="black"/>
              </a:solidFill>
            </a:endParaRPr>
          </a:p>
        </p:txBody>
      </p:sp>
      <p:sp>
        <p:nvSpPr>
          <p:cNvPr id="83" name="TextShape 2"/>
          <p:cNvSpPr txBox="1"/>
          <p:nvPr/>
        </p:nvSpPr>
        <p:spPr>
          <a:xfrm>
            <a:off x="1475656" y="3501008"/>
            <a:ext cx="6400440" cy="761760"/>
          </a:xfrm>
          <a:prstGeom prst="rect">
            <a:avLst/>
          </a:prstGeom>
        </p:spPr>
        <p:txBody>
          <a:bodyPr/>
          <a:lstStyle/>
          <a:p>
            <a:pPr algn="ctr"/>
            <a:endParaRPr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7664" y="1844824"/>
            <a:ext cx="6328432" cy="230832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Above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p3d extrusionH="57150">
              <a:bevelT w="38100" h="38100" prst="convex"/>
              <a:bevelB w="31750" h="101600"/>
            </a:sp3d>
          </a:bodyPr>
          <a:lstStyle/>
          <a:p>
            <a:pPr algn="ctr"/>
            <a:r>
              <a:rPr lang="ru-RU" sz="4800" b="1" i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dalus" panose="02020603050405020304" pitchFamily="18" charset="-78"/>
              </a:rPr>
              <a:t>К Донецкой </a:t>
            </a:r>
          </a:p>
          <a:p>
            <a:pPr algn="ctr"/>
            <a:r>
              <a:rPr lang="ru-RU" sz="4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dalus" panose="02020603050405020304" pitchFamily="18" charset="-78"/>
              </a:rPr>
              <a:t>Народной Республике </a:t>
            </a:r>
          </a:p>
          <a:p>
            <a:pPr algn="ctr"/>
            <a:r>
              <a:rPr lang="ru-RU" sz="4800" b="1" i="1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dalus" panose="02020603050405020304" pitchFamily="18" charset="-78"/>
              </a:rPr>
              <a:t>с любовью!</a:t>
            </a:r>
            <a:endParaRPr lang="ru-RU" sz="4800" b="1" i="1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523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14:glitter pattern="hexago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7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Роман Александ-вич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55576" y="476672"/>
            <a:ext cx="487363" cy="48736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72574"/>
            <a:ext cx="8420591" cy="49046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60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:dissolve/>
      </p:transition>
    </mc:Choice>
    <mc:Fallback xmlns="">
      <p:transition spd="slow" advClick="0" advTm="2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7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12968" cy="653260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4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960" cy="6480721"/>
          </a:xfr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196656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14:warp dir="in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02" y="2276872"/>
            <a:ext cx="5688632" cy="3854933"/>
          </a:xfrm>
          <a:effectLst>
            <a:softEdge rad="127000"/>
          </a:effectLst>
        </p:spPr>
      </p:pic>
      <p:pic>
        <p:nvPicPr>
          <p:cNvPr id="6" name="Picture 2" descr="Георгиевская ленточка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302" y="188640"/>
            <a:ext cx="5715000" cy="152400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52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000">
        <p14:glitter pattern="hexagon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7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9" dur="2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Флаг ДНР развевается над Донецко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8961"/>
            <a:ext cx="8913326" cy="6192688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84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flip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8856983" cy="6192688"/>
          </a:xfr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156452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flip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x_40s (audio-join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11560" y="620688"/>
            <a:ext cx="487363" cy="487363"/>
          </a:xfrm>
          <a:prstGeom prst="rect">
            <a:avLst/>
          </a:prstGeom>
        </p:spPr>
      </p:pic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8840108" cy="6048672"/>
          </a:xfr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13897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8388166" cy="5400600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204382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3000">
        <p14:switch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07490"/>
            <a:ext cx="6408711" cy="4272474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36176065"/>
      </p:ext>
    </p:extLst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712968" cy="5813454"/>
          </a:xfr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79832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96752"/>
            <a:ext cx="681044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7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ip dir="r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2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00"/>
                            </p:stCondLst>
                            <p:childTnLst>
                              <p:par>
                                <p:cTn id="12" presetID="1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3" dur="1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0066"/>
            <a:ext cx="8856984" cy="5879950"/>
          </a:xfr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103111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7128792" cy="475646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847" y="1988840"/>
            <a:ext cx="3168614" cy="476157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042844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6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05064"/>
            <a:ext cx="3600400" cy="269682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10136"/>
            <a:ext cx="4164588" cy="3168352"/>
          </a:xfr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467" y="185360"/>
            <a:ext cx="5207563" cy="390567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20810559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2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1371600" y="1295280"/>
            <a:ext cx="6400440" cy="685440"/>
          </a:xfrm>
          <a:prstGeom prst="rect">
            <a:avLst/>
          </a:prstGeom>
        </p:spPr>
        <p:txBody>
          <a:bodyPr anchor="b"/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Garamond"/>
              </a:rPr>
              <a:t>К Донецкой Народной </a:t>
            </a:r>
            <a:r>
              <a:rPr lang="ru-RU" sz="2400" dirty="0" smtClean="0">
                <a:solidFill>
                  <a:srgbClr val="000000"/>
                </a:solidFill>
                <a:latin typeface="Garamond"/>
              </a:rPr>
              <a:t>Республике с </a:t>
            </a:r>
            <a:r>
              <a:rPr lang="ru-RU" sz="2400" dirty="0">
                <a:solidFill>
                  <a:srgbClr val="000000"/>
                </a:solidFill>
                <a:latin typeface="Garamond"/>
              </a:rPr>
              <a:t>любовью</a:t>
            </a:r>
            <a:r>
              <a:rPr lang="ru-RU" sz="2400" dirty="0" smtClean="0">
                <a:solidFill>
                  <a:srgbClr val="000000"/>
                </a:solidFill>
                <a:latin typeface="Garamond"/>
              </a:rPr>
              <a:t>!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36712"/>
            <a:ext cx="6840760" cy="5586621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">
        <p:cut/>
      </p:transition>
    </mc:Choice>
    <mc:Fallback xmlns="">
      <p:transition advClick="0" advTm="1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xit" presetSubtype="32" fill="hold" nodeType="after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9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85" t="6366"/>
          <a:stretch/>
        </p:blipFill>
        <p:spPr>
          <a:xfrm>
            <a:off x="539552" y="620688"/>
            <a:ext cx="8029517" cy="5472608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39047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1000">
        <p14:switch dir="r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8462426" cy="5688632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54936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14:prism isContent="1" isInverted="1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8417967" cy="5616624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2449444278"/>
      </p:ext>
    </p:extLst>
  </p:cSld>
  <p:clrMapOvr>
    <a:masterClrMapping/>
  </p:clrMapOvr>
  <p:transition spd="slow" advClick="0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04"/>
          <a:stretch/>
        </p:blipFill>
        <p:spPr>
          <a:xfrm rot="5400000">
            <a:off x="1761178" y="1127254"/>
            <a:ext cx="6259175" cy="4525963"/>
          </a:xfrm>
        </p:spPr>
      </p:pic>
    </p:spTree>
    <p:extLst>
      <p:ext uri="{BB962C8B-B14F-4D97-AF65-F5344CB8AC3E}">
        <p14:creationId xmlns:p14="http://schemas.microsoft.com/office/powerpoint/2010/main" val="276848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14:gallery dir="l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8365"/>
            <a:ext cx="8856984" cy="664273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8808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1000">
        <p14:switch dir="r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Тема1" id="{B7551BF4-05D5-4B9F-9C3E-21CD54FD7F70}" vid="{4C0CC2BD-F742-459D-AF9E-D62CD6C7CDA5}"/>
    </a:ext>
  </a:extLst>
</a:theme>
</file>

<file path=ppt/theme/theme2.xml><?xml version="1.0" encoding="utf-8"?>
<a:theme xmlns:a="http://schemas.openxmlformats.org/drawingml/2006/main" name="2_Тема Office">
  <a:themeElements>
    <a:clrScheme name="Другая 1">
      <a:dk1>
        <a:sysClr val="windowText" lastClr="000000"/>
      </a:dk1>
      <a:lt1>
        <a:srgbClr val="000000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1426</TotalTime>
  <Words>123</Words>
  <Application>Microsoft Office PowerPoint</Application>
  <PresentationFormat>Экран (4:3)</PresentationFormat>
  <Paragraphs>20</Paragraphs>
  <Slides>32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Тема1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 Донецкой Народной Республике    с любовью!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Артем</dc:creator>
  <cp:lastModifiedBy>Компьютер_6</cp:lastModifiedBy>
  <cp:revision>112</cp:revision>
  <dcterms:modified xsi:type="dcterms:W3CDTF">2015-04-20T06:36:17Z</dcterms:modified>
</cp:coreProperties>
</file>