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4" r:id="rId2"/>
    <p:sldId id="259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66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89" r:id="rId35"/>
    <p:sldId id="290" r:id="rId36"/>
    <p:sldId id="292" r:id="rId37"/>
    <p:sldId id="291" r:id="rId38"/>
    <p:sldId id="295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3" autoAdjust="0"/>
    <p:restoredTop sz="94669" autoAdjust="0"/>
  </p:normalViewPr>
  <p:slideViewPr>
    <p:cSldViewPr>
      <p:cViewPr varScale="1">
        <p:scale>
          <a:sx n="54" d="100"/>
          <a:sy n="54" d="100"/>
        </p:scale>
        <p:origin x="-2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4F86E-B91E-4158-965E-BB27F0C1080C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4F0BE-3DB5-41F9-894C-6A6E1F0D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5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2DF7E-B21F-4109-83D5-1675DCFC07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F44D7-46FD-4EB4-9853-C046343823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D3953-8501-44B5-8B40-3C6A567D1F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CC120D-A09B-4D51-B067-12728F1CC4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12415-2A87-445C-B5A7-BBE64326E0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789079-FD07-4027-ABA2-3832B704651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A3B3A-5C48-4A19-9090-A520714FB9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B7B1D-3D8E-45D3-86A3-FB62F55934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BA452-481C-4F1F-AFC7-CF96F9215ED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66AFE-6145-4E4C-AF0D-03219B7DAC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F5533-DC61-4FE8-B206-88B2138CE7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AFC73D-B507-4FD9-8046-34BFB32DA82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ma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photos-23502694" TargetMode="External"/><Relationship Id="rId2" Type="http://schemas.openxmlformats.org/officeDocument/2006/relationships/hyperlink" Target="http://vk.com/donets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k.com/album-23502694_17496427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Город Донецк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Республиканский лицей-интернат             с усиленной военно-физической подготовкой имени </a:t>
            </a:r>
            <a:r>
              <a:rPr lang="ru-RU" dirty="0" err="1" smtClean="0">
                <a:solidFill>
                  <a:srgbClr val="FFFF00"/>
                </a:solidFill>
              </a:rPr>
              <a:t>Г.Т.Берегового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МОН ДНР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Морозов Алексей Алексеевич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70-летию Великой Победы посвящается.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uk-UA" dirty="0" smtClean="0">
                <a:solidFill>
                  <a:srgbClr val="FFFF00"/>
                </a:solidFill>
              </a:rPr>
              <a:t>Вехи </a:t>
            </a:r>
            <a:r>
              <a:rPr lang="uk-UA" smtClean="0">
                <a:solidFill>
                  <a:srgbClr val="FFFF00"/>
                </a:solidFill>
              </a:rPr>
              <a:t>Донбасса</a:t>
            </a:r>
            <a:r>
              <a:rPr lang="ru-RU" smtClean="0">
                <a:solidFill>
                  <a:srgbClr val="FFFF00"/>
                </a:solidFill>
              </a:rPr>
              <a:t>»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57706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7992888" cy="495801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8000">
        <p14:switch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280920" cy="481399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d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992888" cy="4525963"/>
          </a:xfrm>
        </p:spPr>
      </p:pic>
    </p:spTree>
    <p:extLst>
      <p:ext uri="{BB962C8B-B14F-4D97-AF65-F5344CB8AC3E}">
        <p14:creationId xmlns:p14="http://schemas.microsoft.com/office/powerpoint/2010/main" val="13725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14:shred pattern="rectangle" dir="ou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920880" cy="4752528"/>
          </a:xfrm>
        </p:spPr>
      </p:pic>
    </p:spTree>
    <p:extLst>
      <p:ext uri="{BB962C8B-B14F-4D97-AF65-F5344CB8AC3E}">
        <p14:creationId xmlns:p14="http://schemas.microsoft.com/office/powerpoint/2010/main" val="29229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flip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704856" cy="4741987"/>
          </a:xfrm>
        </p:spPr>
      </p:pic>
    </p:spTree>
    <p:extLst>
      <p:ext uri="{BB962C8B-B14F-4D97-AF65-F5344CB8AC3E}">
        <p14:creationId xmlns:p14="http://schemas.microsoft.com/office/powerpoint/2010/main" val="972591644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848872" cy="4525963"/>
          </a:xfrm>
        </p:spPr>
      </p:pic>
    </p:spTree>
    <p:extLst>
      <p:ext uri="{BB962C8B-B14F-4D97-AF65-F5344CB8AC3E}">
        <p14:creationId xmlns:p14="http://schemas.microsoft.com/office/powerpoint/2010/main" val="2099074876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848872" cy="4525963"/>
          </a:xfrm>
        </p:spPr>
      </p:pic>
    </p:spTree>
    <p:extLst>
      <p:ext uri="{BB962C8B-B14F-4D97-AF65-F5344CB8AC3E}">
        <p14:creationId xmlns:p14="http://schemas.microsoft.com/office/powerpoint/2010/main" val="19537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/>
      </p:transition>
    </mc:Choice>
    <mc:Fallback xmlns="">
      <p:transition spd="slow" advClick="0" advTm="8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136904" cy="4669979"/>
          </a:xfrm>
        </p:spPr>
      </p:pic>
    </p:spTree>
    <p:extLst>
      <p:ext uri="{BB962C8B-B14F-4D97-AF65-F5344CB8AC3E}">
        <p14:creationId xmlns:p14="http://schemas.microsoft.com/office/powerpoint/2010/main" val="189621014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/>
          <a:lstStyle/>
          <a:p>
            <a:r>
              <a:rPr lang="ru-RU" i="1" dirty="0" smtClean="0">
                <a:solidFill>
                  <a:srgbClr val="FFFF00"/>
                </a:solidFill>
                <a:latin typeface="Comic Sans MS" pitchFamily="66" charset="0"/>
              </a:rPr>
              <a:t>Ну а теперь каким он стал</a:t>
            </a:r>
            <a:endParaRPr lang="ru-RU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" name="GFpheitybz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914.7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8000">
        <p14:glitter dir="d" pattern="hexago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92888" cy="4525963"/>
          </a:xfrm>
        </p:spPr>
      </p:pic>
      <p:pic>
        <p:nvPicPr>
          <p:cNvPr id="2" name="1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.3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0" y="4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8229600" cy="1143000"/>
          </a:xfrm>
        </p:spPr>
        <p:txBody>
          <a:bodyPr/>
          <a:lstStyle/>
          <a:p>
            <a:r>
              <a:rPr lang="ru-RU" sz="8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800" i="1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Немного</a:t>
            </a:r>
            <a:br>
              <a:rPr lang="ru-RU" sz="8800" i="1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ru-RU" sz="8800" i="1" dirty="0" smtClean="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Истории</a:t>
            </a:r>
            <a:endParaRPr lang="ru-RU" sz="8800" i="1" dirty="0">
              <a:solidFill>
                <a:srgbClr val="FFFF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4" name="francis-goya-exodus-(mp3-you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5069.85"/>
                  <p14:fade out="12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920880" cy="4669979"/>
          </a:xfrm>
        </p:spPr>
      </p:pic>
    </p:spTree>
    <p:extLst>
      <p:ext uri="{BB962C8B-B14F-4D97-AF65-F5344CB8AC3E}">
        <p14:creationId xmlns:p14="http://schemas.microsoft.com/office/powerpoint/2010/main" val="19844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8064896" cy="4741987"/>
          </a:xfrm>
        </p:spPr>
      </p:pic>
      <p:pic>
        <p:nvPicPr>
          <p:cNvPr id="2" name="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5.5012" end="844.1168"/>
                  <p14:fade in="4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>
            <a:off x="43542" y="0"/>
            <a:ext cx="70331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9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08912" cy="4741987"/>
          </a:xfrm>
        </p:spPr>
      </p:pic>
    </p:spTree>
    <p:extLst>
      <p:ext uri="{BB962C8B-B14F-4D97-AF65-F5344CB8AC3E}">
        <p14:creationId xmlns:p14="http://schemas.microsoft.com/office/powerpoint/2010/main" val="2663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doors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920880" cy="4669979"/>
          </a:xfrm>
        </p:spPr>
      </p:pic>
    </p:spTree>
    <p:extLst>
      <p:ext uri="{BB962C8B-B14F-4D97-AF65-F5344CB8AC3E}">
        <p14:creationId xmlns:p14="http://schemas.microsoft.com/office/powerpoint/2010/main" val="23335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7992888" cy="4669979"/>
          </a:xfrm>
        </p:spPr>
      </p:pic>
      <p:pic>
        <p:nvPicPr>
          <p:cNvPr id="2" name="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8.36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2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Bar/>
      </p:transition>
    </mc:Choice>
    <mc:Fallback xmlns="">
      <p:transition spd="slow" advClick="0" advTm="8000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776864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488832" cy="4680520"/>
          </a:xfrm>
        </p:spPr>
      </p:pic>
      <p:pic>
        <p:nvPicPr>
          <p:cNvPr id="2" name="4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.1957"/>
                  <p14:fade in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8" y="2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704856" cy="4669979"/>
          </a:xfrm>
        </p:spPr>
      </p:pic>
    </p:spTree>
    <p:extLst>
      <p:ext uri="{BB962C8B-B14F-4D97-AF65-F5344CB8AC3E}">
        <p14:creationId xmlns:p14="http://schemas.microsoft.com/office/powerpoint/2010/main" val="34415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00">
        <p14:shred dir="ou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776864" cy="4669979"/>
          </a:xfrm>
        </p:spPr>
      </p:pic>
      <p:pic>
        <p:nvPicPr>
          <p:cNvPr id="2" name="5 (2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4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59" y="4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776864" cy="4525963"/>
          </a:xfrm>
        </p:spPr>
      </p:pic>
    </p:spTree>
    <p:extLst>
      <p:ext uri="{BB962C8B-B14F-4D97-AF65-F5344CB8AC3E}">
        <p14:creationId xmlns:p14="http://schemas.microsoft.com/office/powerpoint/2010/main" val="21192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04813"/>
            <a:ext cx="7772400" cy="1470025"/>
          </a:xfrm>
        </p:spPr>
        <p:txBody>
          <a:bodyPr/>
          <a:lstStyle/>
          <a:p>
            <a:r>
              <a:rPr lang="ru-RU" sz="4000" dirty="0">
                <a:solidFill>
                  <a:srgbClr val="FFFF00"/>
                </a:solidFill>
              </a:rPr>
              <a:t>К </a:t>
            </a:r>
            <a:r>
              <a:rPr lang="ru-RU" sz="4000" dirty="0" smtClean="0">
                <a:solidFill>
                  <a:srgbClr val="FFFF00"/>
                </a:solidFill>
              </a:rPr>
              <a:t>70-ЛЕТИЮ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 ВЕЛИКОЙ ПОБЕДЫ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4663" y="2492375"/>
            <a:ext cx="4859337" cy="287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FFFF00"/>
                </a:solidFill>
              </a:rPr>
              <a:t>8 сентября 1943 года войска Южного и Юго-Западного фронтов отбили у немцев Донецкий бассейн – важнейший угольный и промышленный район страны и овладели областным центром Донбасса – городом </a:t>
            </a:r>
            <a:r>
              <a:rPr lang="ru-RU" sz="2400" dirty="0" err="1">
                <a:solidFill>
                  <a:srgbClr val="FFFF00"/>
                </a:solidFill>
              </a:rPr>
              <a:t>Сталино</a:t>
            </a:r>
            <a:r>
              <a:rPr lang="ru-RU" sz="2400" dirty="0">
                <a:solidFill>
                  <a:srgbClr val="FFFF00"/>
                </a:solidFill>
              </a:rPr>
              <a:t>.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50825" y="2276475"/>
          <a:ext cx="3960813" cy="263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Image" r:id="rId3" imgW="10698501" imgH="7104902" progId="Photoshop.Image.11">
                  <p:embed/>
                </p:oleObj>
              </mc:Choice>
              <mc:Fallback>
                <p:oleObj name="Image" r:id="rId3" imgW="10698501" imgH="7104902" progId="Photoshop.Image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76475"/>
                        <a:ext cx="3960813" cy="263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5000">
        <p14:honeycomb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3124944"/>
          </a:xfrm>
        </p:spPr>
        <p:txBody>
          <a:bodyPr/>
          <a:lstStyle/>
          <a:p>
            <a:pPr marL="0" indent="457200"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 мы не падаем духом и продолжаем дальше  учиться и возрождать культуру  Донбасса. Ведь люди Донбасса самые сильные, смелые и высокоморальные. 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3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1403648" y="5363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осваиваем новые технологии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8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404664"/>
            <a:ext cx="6581704" cy="4525963"/>
          </a:xfrm>
        </p:spPr>
      </p:pic>
      <p:sp>
        <p:nvSpPr>
          <p:cNvPr id="5" name="TextBox 4"/>
          <p:cNvSpPr txBox="1"/>
          <p:nvPr/>
        </p:nvSpPr>
        <p:spPr>
          <a:xfrm>
            <a:off x="1259632" y="56396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Приемы  самозащиты, одно из главных правил воина.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diamond/>
      </p:transition>
    </mc:Choice>
    <mc:Fallback xmlns="">
      <p:transition spd="slow" advClick="0" advTm="8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6912768" cy="4525963"/>
          </a:xfrm>
        </p:spPr>
      </p:pic>
      <p:sp>
        <p:nvSpPr>
          <p:cNvPr id="5" name="TextBox 4"/>
          <p:cNvSpPr txBox="1"/>
          <p:nvPr/>
        </p:nvSpPr>
        <p:spPr>
          <a:xfrm>
            <a:off x="971600" y="605488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 же  не  стоит забывать  про  внешний  вид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e Last of Us - Main Theme Piano Cover (mediu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237.9872" end="62230.44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14:shred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332656"/>
            <a:ext cx="684076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115616" y="458169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так же держим  себя  в  форме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416824" cy="4525963"/>
          </a:xfrm>
        </p:spPr>
      </p:pic>
      <p:sp>
        <p:nvSpPr>
          <p:cNvPr id="5" name="TextBox 4"/>
          <p:cNvSpPr txBox="1"/>
          <p:nvPr/>
        </p:nvSpPr>
        <p:spPr>
          <a:xfrm>
            <a:off x="1619672" y="83671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Строевая - самая главная вещь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128792" cy="4525963"/>
          </a:xfrm>
        </p:spPr>
      </p:pic>
      <p:sp>
        <p:nvSpPr>
          <p:cNvPr id="5" name="TextBox 4"/>
          <p:cNvSpPr txBox="1"/>
          <p:nvPr/>
        </p:nvSpPr>
        <p:spPr>
          <a:xfrm>
            <a:off x="1763688" y="69269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Здоровая пища – здоровый дух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68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1403648" y="653547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все это  благодаря чуткому руководству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7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51858"/>
            <a:ext cx="6552728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Список литературы: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hlinkClick r:id="rId2"/>
              </a:rPr>
              <a:t>http://vk.com/donetsk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  <a:hlinkClick r:id="rId3"/>
              </a:rPr>
              <a:t>http://</a:t>
            </a:r>
            <a:r>
              <a:rPr lang="en-US" sz="2400" dirty="0" smtClean="0">
                <a:solidFill>
                  <a:srgbClr val="FFFF00"/>
                </a:solidFill>
                <a:hlinkClick r:id="rId3"/>
              </a:rPr>
              <a:t>vk.com/photos-23502694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hlinkClick r:id="rId4"/>
              </a:rPr>
              <a:t>http://vk.com/album-23502694_174964274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ru-RU" sz="2400" dirty="0" smtClean="0">
                <a:solidFill>
                  <a:srgbClr val="FFFF00"/>
                </a:solidFill>
              </a:rPr>
              <a:t>Прозвучало стихотворение  Яны </a:t>
            </a:r>
            <a:r>
              <a:rPr lang="ru-RU" sz="2400" dirty="0" err="1" smtClean="0">
                <a:solidFill>
                  <a:srgbClr val="FFFF00"/>
                </a:solidFill>
              </a:rPr>
              <a:t>Огер</a:t>
            </a:r>
            <a:r>
              <a:rPr lang="ru-RU" sz="2400" dirty="0" smtClean="0">
                <a:solidFill>
                  <a:srgbClr val="FFFF00"/>
                </a:solidFill>
              </a:rPr>
              <a:t> в исполнении лицеиста </a:t>
            </a:r>
            <a:r>
              <a:rPr lang="ru-RU" sz="2400" dirty="0" err="1" smtClean="0">
                <a:solidFill>
                  <a:srgbClr val="FFFF00"/>
                </a:solidFill>
              </a:rPr>
              <a:t>Лигостова</a:t>
            </a:r>
            <a:r>
              <a:rPr lang="ru-RU" sz="2400" dirty="0" smtClean="0">
                <a:solidFill>
                  <a:srgbClr val="FFFF00"/>
                </a:solidFill>
              </a:rPr>
              <a:t> Сергея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ru-RU" sz="2400" dirty="0" smtClean="0">
                <a:solidFill>
                  <a:srgbClr val="FFFF00"/>
                </a:solidFill>
              </a:rPr>
              <a:t>Музыка: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The Last of Us - Main Theme Piano Cover (medium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endParaRPr lang="ru-RU" sz="2400" dirty="0" smtClean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Gustavo </a:t>
            </a:r>
            <a:r>
              <a:rPr lang="en-US" sz="2400" dirty="0" err="1" smtClean="0">
                <a:solidFill>
                  <a:srgbClr val="FFFF00"/>
                </a:solidFill>
              </a:rPr>
              <a:t>Santaolalla</a:t>
            </a:r>
            <a:r>
              <a:rPr lang="ru-RU" sz="2400" dirty="0" smtClean="0">
                <a:solidFill>
                  <a:srgbClr val="FFFF00"/>
                </a:solidFill>
              </a:rPr>
              <a:t> - </a:t>
            </a:r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Last of </a:t>
            </a:r>
            <a:r>
              <a:rPr lang="en-US" sz="2400" dirty="0" smtClean="0">
                <a:solidFill>
                  <a:srgbClr val="FFFF00"/>
                </a:solidFill>
              </a:rPr>
              <a:t>Us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Original Soundtrack</a:t>
            </a:r>
            <a:endParaRPr lang="ru-RU" sz="2400" dirty="0" smtClean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F</a:t>
            </a:r>
            <a:r>
              <a:rPr lang="en-US" sz="2400" dirty="0" smtClean="0">
                <a:solidFill>
                  <a:srgbClr val="FFFF00"/>
                </a:solidFill>
              </a:rPr>
              <a:t>rancis-Goya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- Exodus</a:t>
            </a:r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-107950" y="333375"/>
            <a:ext cx="817245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dirty="0">
                <a:solidFill>
                  <a:srgbClr val="FFFF00"/>
                </a:solidFill>
              </a:rPr>
              <a:t>    Но победе и освобождению предшествовали почти 700 дней оккупации.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>
                <a:solidFill>
                  <a:srgbClr val="FFFF00"/>
                </a:solidFill>
              </a:rPr>
              <a:t>    За это время на территории области было убито и замучено 174416 мирных граждан,149367 военнопленных, сломаны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>
                <a:solidFill>
                  <a:srgbClr val="FFFF00"/>
                </a:solidFill>
              </a:rPr>
              <a:t>    судьбы 252 тысяч граждан,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>
                <a:solidFill>
                  <a:srgbClr val="FFFF00"/>
                </a:solidFill>
              </a:rPr>
              <a:t>    угнанных в Германию. Эти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>
                <a:solidFill>
                  <a:srgbClr val="FFFF00"/>
                </a:solidFill>
              </a:rPr>
              <a:t>    цифры говорят нам,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>
                <a:solidFill>
                  <a:srgbClr val="FFFF00"/>
                </a:solidFill>
              </a:rPr>
              <a:t>    потомкам: "Не забывайте!"</a:t>
            </a:r>
          </a:p>
        </p:txBody>
      </p:sp>
      <p:pic>
        <p:nvPicPr>
          <p:cNvPr id="6" name="Рисунок 5" descr="donecklic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862367"/>
            <a:ext cx="4320480" cy="3091251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006475" y="347663"/>
            <a:ext cx="71294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Мы всегда будем помнить и заботиться о живых фронтовиках. Их вклад в Победу - неоценим, а подвиг - бессмертен.</a:t>
            </a:r>
          </a:p>
        </p:txBody>
      </p:sp>
      <p:pic>
        <p:nvPicPr>
          <p:cNvPr id="8" name="Рисунок 7" descr="flag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500174"/>
            <a:ext cx="6072198" cy="357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Какой был Донецк?</a:t>
            </a:r>
            <a:b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2348880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Давайте  вспомним</a:t>
            </a:r>
            <a:endParaRPr lang="ru-RU" sz="4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 dir="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226"/>
            <a:ext cx="7704856" cy="5121966"/>
          </a:xfrm>
        </p:spPr>
      </p:pic>
    </p:spTree>
  </p:cSld>
  <p:clrMapOvr>
    <a:masterClrMapping/>
  </p:clrMapOvr>
  <p:transition spd="slow" advClick="0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7920880" cy="496855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14:flas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062808" cy="495801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Words>253</Words>
  <Application>Microsoft Office PowerPoint</Application>
  <PresentationFormat>Экран (4:3)</PresentationFormat>
  <Paragraphs>46</Paragraphs>
  <Slides>38</Slides>
  <Notes>0</Notes>
  <HiddenSlides>0</HiddenSlides>
  <MMClips>9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Оформление по умолчанию</vt:lpstr>
      <vt:lpstr>Image</vt:lpstr>
      <vt:lpstr>Презентация PowerPoint</vt:lpstr>
      <vt:lpstr>  Немного  Истории</vt:lpstr>
      <vt:lpstr>К 70-ЛЕТИЮ  ВЕЛИКОЙ ПОБЕДЫ</vt:lpstr>
      <vt:lpstr>Презентация PowerPoint</vt:lpstr>
      <vt:lpstr>Презентация PowerPoint</vt:lpstr>
      <vt:lpstr> Какой был Донецк?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 а теперь каким он стал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70-ЛЕТИЮ ОСВОБОЖДЕНИЯ ДОНБАССА</dc:title>
  <dc:creator>Андрей Селищев</dc:creator>
  <cp:lastModifiedBy>Алексей Морозов</cp:lastModifiedBy>
  <cp:revision>36</cp:revision>
  <dcterms:created xsi:type="dcterms:W3CDTF">2013-04-13T17:25:04Z</dcterms:created>
  <dcterms:modified xsi:type="dcterms:W3CDTF">2015-04-21T08:19:50Z</dcterms:modified>
</cp:coreProperties>
</file>